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ED0BB-F216-49ED-A5F8-3ECD5DE25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D0CC-AA86-4D1A-98BF-D7BB6C19E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93363-6391-4D15-A075-436816FBE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0CFF-2003-4750-B051-FCA71910EA2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69658-C17A-4DBE-BEE2-EC5D3190B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C67AF-2663-42EA-BF2B-07EBCF12D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B2C-0132-4EFB-9C6F-9748192A6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8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004C-8B44-4E8A-9F8D-7C4B753F9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36B44-53C8-4520-9245-66BBBC6EE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D7789-901F-4E70-99C5-FD108D28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0CFF-2003-4750-B051-FCA71910EA2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AA023-717B-4E36-A183-27AD8F9D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88F17-9F98-4443-9F8B-6B68DA658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B2C-0132-4EFB-9C6F-9748192A6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6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CB2260-FD8A-4CA7-93BD-7AAF0820C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248CA7-5CC5-4DBD-BBC6-851FAB31A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D8C82-A5D7-4AE2-8607-F1A37644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0CFF-2003-4750-B051-FCA71910EA2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7473E-0078-479B-AC14-5A4B2462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593DD-CCAB-4C46-91D7-05B26441D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B2C-0132-4EFB-9C6F-9748192A6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1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F57D5-8928-421D-B503-6A0462063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0746E-7F50-4221-AF68-3F1208925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65239-DD81-469A-88F2-E79ED809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0CFF-2003-4750-B051-FCA71910EA2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5E456-37FE-4D29-981E-BBABE7E3D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30562-CA52-454F-88B8-41AA934B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B2C-0132-4EFB-9C6F-9748192A6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3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0FFCC-0396-4899-B13C-EA14BA6D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8640E-192C-4F7A-B744-6AB90643A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7FD82-5039-499A-8B3E-8811B9AAB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0CFF-2003-4750-B051-FCA71910EA2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A13DF-7786-474B-99BC-55D06CFB6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8DA4B-A0AA-47AC-8BBD-CC822FB0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B2C-0132-4EFB-9C6F-9748192A6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DE0C1-359E-453D-9903-533B5F05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0B27A-857B-4ABA-8838-FB5D6AC2E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A0BFD-CD3A-4C89-831C-46E0354D1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B47CD-C8DF-4FAE-BA85-8FA0D85A8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0CFF-2003-4750-B051-FCA71910EA2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49990-7CBA-49C0-9358-419850F58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676DC-0B2D-4F65-991A-AB618E97D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B2C-0132-4EFB-9C6F-9748192A6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7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16C09-D592-47D8-A6D1-D65757099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85A22-0BDF-4FF7-B416-DB93A4AD6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A13AF-B470-45F9-8878-D9ABF58BE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D6DAF9-1F68-4B51-88D0-C83B81898F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8ADD89-A4F8-423F-989F-83AC45025A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16AC0-FFE5-4A0A-83B7-DDB0A967A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0CFF-2003-4750-B051-FCA71910EA2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7A5CFE-12EC-4771-85A3-9F8E41334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0156DF-2B65-45AA-B77F-18276EA1D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B2C-0132-4EFB-9C6F-9748192A6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1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89503-C1BC-4A99-854F-E6EFF7813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29E645-B5A9-4ED0-86E3-522C0413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0CFF-2003-4750-B051-FCA71910EA2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DE51B-A9B1-4653-8BE3-809EC2AA1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8AC78-9B69-4415-AFEC-371ACEE1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B2C-0132-4EFB-9C6F-9748192A6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2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65D675-098C-44C0-A743-F71535E41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0CFF-2003-4750-B051-FCA71910EA2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5BD857-6881-4796-8FEF-B5307763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560FA-92C8-45EB-A4C5-43BE4771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B2C-0132-4EFB-9C6F-9748192A6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6E4F4-43C3-41A2-B146-9E0A50298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05040-3275-4EF4-8E4D-3A607CC4B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42B54-6B35-4648-9954-1FE435901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8AAC7-31CB-48A2-9B87-564D3513F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0CFF-2003-4750-B051-FCA71910EA2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35D5C-D9F3-400C-B2F6-6B198748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ED839-5368-4AF8-9F8D-ACAB98A00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B2C-0132-4EFB-9C6F-9748192A6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9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7570-10B9-407B-9222-F831452DC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FD3701-D5B8-48F5-AAA6-3F8470ABA9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4DA9B-AA8B-4631-AA18-7FD4DAD21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CDBD6-6031-42F8-B3FC-EC8F9CEE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0CFF-2003-4750-B051-FCA71910EA2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2DA91-857E-4A21-9987-971418AC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BBB2A-9549-4837-ACC0-4CC64A86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2B2C-0132-4EFB-9C6F-9748192A6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E3A88F-E998-4ECD-A27C-2AA8A11FC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7A6CB-1C50-480B-A0B1-49BA6755B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EAF81-00F8-4258-AF60-5A26EBC5B9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0CFF-2003-4750-B051-FCA71910EA2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7521D-0E06-4363-8738-1F0D7053A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B6DD8-7DEC-4A00-B042-E0AA9E7E2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42B2C-0132-4EFB-9C6F-9748192A6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8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9235-4A9C-49E6-A29E-C318BD4DB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7968"/>
            <a:ext cx="9144000" cy="1831852"/>
          </a:xfrm>
        </p:spPr>
        <p:txBody>
          <a:bodyPr>
            <a:normAutofit/>
          </a:bodyPr>
          <a:lstStyle/>
          <a:p>
            <a:r>
              <a:rPr lang="en-US" dirty="0">
                <a:latin typeface="Oxygen" panose="02000503000000090004" pitchFamily="50" charset="0"/>
              </a:rPr>
              <a:t>Palm Beach County foster children need homes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EFEBBA-F00C-42EA-B49B-A2233057D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700" y="3064412"/>
            <a:ext cx="10267950" cy="2996417"/>
          </a:xfrm>
        </p:spPr>
        <p:txBody>
          <a:bodyPr>
            <a:noAutofit/>
          </a:bodyPr>
          <a:lstStyle/>
          <a:p>
            <a:r>
              <a:rPr lang="en-US" sz="3000" dirty="0">
                <a:latin typeface="+mj-lt"/>
              </a:rPr>
              <a:t>1,614 children are​ under DCF supervision in PBC</a:t>
            </a:r>
          </a:p>
          <a:p>
            <a:endParaRPr lang="en-US" sz="2000" b="1" dirty="0">
              <a:latin typeface="+mj-lt"/>
            </a:endParaRPr>
          </a:p>
          <a:p>
            <a:r>
              <a:rPr lang="en-US" sz="2800" b="1" u="sng" dirty="0">
                <a:latin typeface="+mj-lt"/>
              </a:rPr>
              <a:t>73</a:t>
            </a:r>
            <a:r>
              <a:rPr lang="en-US" sz="2800" b="1" dirty="0">
                <a:latin typeface="+mj-lt"/>
              </a:rPr>
              <a:t> children were placed in out-of-home care in </a:t>
            </a:r>
            <a:r>
              <a:rPr lang="en-US" sz="2800" b="1" u="sng" dirty="0">
                <a:latin typeface="+mj-lt"/>
              </a:rPr>
              <a:t>Februar</a:t>
            </a:r>
            <a:r>
              <a:rPr lang="en-US" sz="2800" b="1" dirty="0">
                <a:latin typeface="+mj-lt"/>
              </a:rPr>
              <a:t>y alone</a:t>
            </a:r>
          </a:p>
          <a:p>
            <a:endParaRPr lang="en-US" sz="2000" dirty="0">
              <a:latin typeface="+mj-lt"/>
            </a:endParaRPr>
          </a:p>
          <a:p>
            <a:r>
              <a:rPr lang="en-US" sz="3000" dirty="0">
                <a:latin typeface="+mj-lt"/>
              </a:rPr>
              <a:t>Increasing the total to </a:t>
            </a:r>
            <a:r>
              <a:rPr lang="en-US" sz="3000" b="1" u="sng" dirty="0">
                <a:latin typeface="+mj-lt"/>
              </a:rPr>
              <a:t>1,088 young lives </a:t>
            </a:r>
          </a:p>
          <a:p>
            <a:r>
              <a:rPr lang="en-US" sz="3000" dirty="0">
                <a:latin typeface="+mj-lt"/>
              </a:rPr>
              <a:t>being </a:t>
            </a:r>
            <a:r>
              <a:rPr lang="en-US" sz="3000" b="1" dirty="0">
                <a:solidFill>
                  <a:srgbClr val="0070C0"/>
                </a:solidFill>
                <a:latin typeface="+mj-lt"/>
              </a:rPr>
              <a:t>displaced by abuse or neglect  </a:t>
            </a:r>
          </a:p>
        </p:txBody>
      </p:sp>
    </p:spTree>
    <p:extLst>
      <p:ext uri="{BB962C8B-B14F-4D97-AF65-F5344CB8AC3E}">
        <p14:creationId xmlns:p14="http://schemas.microsoft.com/office/powerpoint/2010/main" val="160105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CBE0F-2C0E-4075-9F21-BF79F60A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5870"/>
            <a:ext cx="10515600" cy="476967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Children come into foster care because</a:t>
            </a:r>
            <a:br>
              <a:rPr lang="en-US" dirty="0">
                <a:solidFill>
                  <a:srgbClr val="0070C0"/>
                </a:solidFill>
              </a:rPr>
            </a:br>
            <a:br>
              <a:rPr lang="en-US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u="sng" dirty="0">
                <a:solidFill>
                  <a:srgbClr val="0070C0"/>
                </a:solidFill>
              </a:rPr>
              <a:t>their parents</a:t>
            </a:r>
            <a:r>
              <a:rPr lang="en-US" b="1" dirty="0">
                <a:solidFill>
                  <a:srgbClr val="0070C0"/>
                </a:solidFill>
              </a:rPr>
              <a:t> are not able </a:t>
            </a:r>
            <a:br>
              <a:rPr lang="en-US" b="1" dirty="0">
                <a:solidFill>
                  <a:srgbClr val="0070C0"/>
                </a:solidFill>
              </a:rPr>
            </a:b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to take care of them.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BEA656-E83F-4948-AB9E-5015E92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1042920"/>
            <a:ext cx="40005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4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CBE0F-2C0E-4075-9F21-BF79F60A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481"/>
            <a:ext cx="10515600" cy="5430764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With a caring foster home,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strong advocate, consistent mentor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 and community support, </a:t>
            </a:r>
            <a:br>
              <a:rPr lang="en-US" dirty="0">
                <a:solidFill>
                  <a:srgbClr val="0070C0"/>
                </a:solidFill>
              </a:rPr>
            </a:br>
            <a:br>
              <a:rPr lang="en-US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these children thrive. </a:t>
            </a:r>
          </a:p>
        </p:txBody>
      </p:sp>
    </p:spTree>
    <p:extLst>
      <p:ext uri="{BB962C8B-B14F-4D97-AF65-F5344CB8AC3E}">
        <p14:creationId xmlns:p14="http://schemas.microsoft.com/office/powerpoint/2010/main" val="814312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CBE0F-2C0E-4075-9F21-BF79F60A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3225"/>
            <a:ext cx="10515600" cy="5430764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Without those elements</a:t>
            </a:r>
            <a:r>
              <a:rPr lang="en-US" dirty="0">
                <a:solidFill>
                  <a:srgbClr val="0070C0"/>
                </a:solidFill>
              </a:rPr>
              <a:t>,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they fail and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the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cycle repeats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268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E8A884-4693-4C72-AC7C-95DA32726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1056988"/>
            <a:ext cx="4000500" cy="7429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58840B6-85A0-4FA2-BE59-9FB16393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7395"/>
            <a:ext cx="10515600" cy="439571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If </a:t>
            </a:r>
            <a:r>
              <a:rPr lang="en-US" b="1" dirty="0">
                <a:solidFill>
                  <a:srgbClr val="0070C0"/>
                </a:solidFill>
              </a:rPr>
              <a:t>every church </a:t>
            </a:r>
            <a:r>
              <a:rPr lang="en-US" dirty="0">
                <a:solidFill>
                  <a:srgbClr val="0070C0"/>
                </a:solidFill>
              </a:rPr>
              <a:t>in Palm Beach County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were to </a:t>
            </a:r>
            <a:r>
              <a:rPr lang="en-US" b="1" dirty="0">
                <a:solidFill>
                  <a:srgbClr val="0070C0"/>
                </a:solidFill>
              </a:rPr>
              <a:t>foster two children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br>
              <a:rPr lang="en-US" dirty="0">
                <a:solidFill>
                  <a:srgbClr val="0070C0"/>
                </a:solidFill>
              </a:rPr>
            </a:b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we could meet the need. </a:t>
            </a:r>
          </a:p>
        </p:txBody>
      </p:sp>
    </p:spTree>
    <p:extLst>
      <p:ext uri="{BB962C8B-B14F-4D97-AF65-F5344CB8AC3E}">
        <p14:creationId xmlns:p14="http://schemas.microsoft.com/office/powerpoint/2010/main" val="405370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CBE0F-2C0E-4075-9F21-BF79F60A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86109"/>
            <a:ext cx="9182100" cy="5430764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Why be a foster parent?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It’s an opportunity to </a:t>
            </a:r>
            <a:r>
              <a:rPr lang="en-US" b="1" dirty="0">
                <a:solidFill>
                  <a:srgbClr val="0070C0"/>
                </a:solidFill>
              </a:rPr>
              <a:t>infuse</a:t>
            </a:r>
            <a:r>
              <a:rPr lang="en-US" dirty="0">
                <a:solidFill>
                  <a:srgbClr val="0070C0"/>
                </a:solidFill>
              </a:rPr>
              <a:t> Christian </a:t>
            </a:r>
            <a:r>
              <a:rPr lang="en-US" b="1" dirty="0">
                <a:solidFill>
                  <a:srgbClr val="0070C0"/>
                </a:solidFill>
              </a:rPr>
              <a:t>values in children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b="1" dirty="0">
                <a:solidFill>
                  <a:srgbClr val="0070C0"/>
                </a:solidFill>
              </a:rPr>
              <a:t>show them </a:t>
            </a:r>
            <a:r>
              <a:rPr lang="en-US" dirty="0">
                <a:solidFill>
                  <a:srgbClr val="0070C0"/>
                </a:solidFill>
              </a:rPr>
              <a:t>what </a:t>
            </a:r>
            <a:r>
              <a:rPr lang="en-US" b="1" dirty="0">
                <a:solidFill>
                  <a:srgbClr val="0070C0"/>
                </a:solidFill>
              </a:rPr>
              <a:t>real love </a:t>
            </a:r>
            <a:r>
              <a:rPr lang="en-US" dirty="0">
                <a:solidFill>
                  <a:srgbClr val="0070C0"/>
                </a:solidFill>
              </a:rPr>
              <a:t>looks like.</a:t>
            </a:r>
          </a:p>
        </p:txBody>
      </p:sp>
    </p:spTree>
    <p:extLst>
      <p:ext uri="{BB962C8B-B14F-4D97-AF65-F5344CB8AC3E}">
        <p14:creationId xmlns:p14="http://schemas.microsoft.com/office/powerpoint/2010/main" val="417715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024B50F-6463-4505-A746-14607E7387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3012" y="0"/>
            <a:ext cx="12700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26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46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Oxygen</vt:lpstr>
      <vt:lpstr>Office Theme</vt:lpstr>
      <vt:lpstr>Palm Beach County foster children need homes</vt:lpstr>
      <vt:lpstr>Children come into foster care because   their parents are not able   to take care of them.</vt:lpstr>
      <vt:lpstr>With a caring foster home,  strong advocate, consistent mentor  and community support,   these children thrive. </vt:lpstr>
      <vt:lpstr>Without those elements,   they fail and  the cycle repeats.</vt:lpstr>
      <vt:lpstr>If every church in Palm Beach County  were to foster two children,   we could meet the need. </vt:lpstr>
      <vt:lpstr>Why be a foster parent?   It’s an opportunity to infuse Christian values in children and show them what real love looks like.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Palm Beach County foster children need homes</dc:title>
  <dc:creator>Diana-WorkingDesktop</dc:creator>
  <cp:lastModifiedBy>Diana-WorkingDesktop</cp:lastModifiedBy>
  <cp:revision>6</cp:revision>
  <dcterms:created xsi:type="dcterms:W3CDTF">2019-03-18T16:07:30Z</dcterms:created>
  <dcterms:modified xsi:type="dcterms:W3CDTF">2019-03-18T17:18:59Z</dcterms:modified>
</cp:coreProperties>
</file>